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5" r:id="rId14"/>
    <p:sldId id="268" r:id="rId15"/>
    <p:sldId id="269" r:id="rId16"/>
    <p:sldId id="275" r:id="rId17"/>
    <p:sldId id="277" r:id="rId18"/>
    <p:sldId id="278" r:id="rId19"/>
    <p:sldId id="270" r:id="rId20"/>
    <p:sldId id="271" r:id="rId21"/>
    <p:sldId id="272" r:id="rId22"/>
    <p:sldId id="273" r:id="rId23"/>
    <p:sldId id="274" r:id="rId24"/>
    <p:sldId id="276" r:id="rId25"/>
    <p:sldId id="279" r:id="rId26"/>
    <p:sldId id="280" r:id="rId27"/>
    <p:sldId id="284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CCED-8703-6A4F-A4F3-7280F9F599A4}" type="datetimeFigureOut">
              <a:rPr lang="da-DK" smtClean="0"/>
              <a:pPr/>
              <a:t>09/07/13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3889-57F3-7449-B0A9-48CE6F0153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CCED-8703-6A4F-A4F3-7280F9F599A4}" type="datetimeFigureOut">
              <a:rPr lang="da-DK" smtClean="0"/>
              <a:pPr/>
              <a:t>09/07/13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3889-57F3-7449-B0A9-48CE6F0153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CCED-8703-6A4F-A4F3-7280F9F599A4}" type="datetimeFigureOut">
              <a:rPr lang="da-DK" smtClean="0"/>
              <a:pPr/>
              <a:t>09/07/13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3889-57F3-7449-B0A9-48CE6F0153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CCED-8703-6A4F-A4F3-7280F9F599A4}" type="datetimeFigureOut">
              <a:rPr lang="da-DK" smtClean="0"/>
              <a:pPr/>
              <a:t>09/07/13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3889-57F3-7449-B0A9-48CE6F0153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CCED-8703-6A4F-A4F3-7280F9F599A4}" type="datetimeFigureOut">
              <a:rPr lang="da-DK" smtClean="0"/>
              <a:pPr/>
              <a:t>09/07/13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3889-57F3-7449-B0A9-48CE6F0153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CCED-8703-6A4F-A4F3-7280F9F599A4}" type="datetimeFigureOut">
              <a:rPr lang="da-DK" smtClean="0"/>
              <a:pPr/>
              <a:t>09/07/13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3889-57F3-7449-B0A9-48CE6F0153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CCED-8703-6A4F-A4F3-7280F9F599A4}" type="datetimeFigureOut">
              <a:rPr lang="da-DK" smtClean="0"/>
              <a:pPr/>
              <a:t>09/07/13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3889-57F3-7449-B0A9-48CE6F0153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CCED-8703-6A4F-A4F3-7280F9F599A4}" type="datetimeFigureOut">
              <a:rPr lang="da-DK" smtClean="0"/>
              <a:pPr/>
              <a:t>09/07/13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3889-57F3-7449-B0A9-48CE6F0153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CCED-8703-6A4F-A4F3-7280F9F599A4}" type="datetimeFigureOut">
              <a:rPr lang="da-DK" smtClean="0"/>
              <a:pPr/>
              <a:t>09/07/13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3889-57F3-7449-B0A9-48CE6F0153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CCED-8703-6A4F-A4F3-7280F9F599A4}" type="datetimeFigureOut">
              <a:rPr lang="da-DK" smtClean="0"/>
              <a:pPr/>
              <a:t>09/07/13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3889-57F3-7449-B0A9-48CE6F0153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CCED-8703-6A4F-A4F3-7280F9F599A4}" type="datetimeFigureOut">
              <a:rPr lang="da-DK" smtClean="0"/>
              <a:pPr/>
              <a:t>09/07/13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3889-57F3-7449-B0A9-48CE6F0153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CCED-8703-6A4F-A4F3-7280F9F599A4}" type="datetimeFigureOut">
              <a:rPr lang="da-DK" smtClean="0"/>
              <a:pPr/>
              <a:t>09/07/13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B3889-57F3-7449-B0A9-48CE6F0153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 smtClean="0"/>
              <a:t>Introduktion til CMS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3200" b="1" dirty="0" smtClean="0"/>
              <a:t>Sider</a:t>
            </a:r>
            <a:br>
              <a:rPr lang="da-DK" sz="3200" b="1" dirty="0" smtClean="0"/>
            </a:br>
            <a:r>
              <a:rPr lang="da-DK" sz="2400" b="1" dirty="0" smtClean="0"/>
              <a:t>Overblik over sider</a:t>
            </a:r>
            <a:endParaRPr lang="da-DK" sz="2400" b="1" dirty="0"/>
          </a:p>
        </p:txBody>
      </p:sp>
      <p:pic>
        <p:nvPicPr>
          <p:cNvPr id="4" name="Pladsholder til indhold 3" descr="Sider_indhol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32" r="-1532"/>
          <a:stretch>
            <a:fillRect/>
          </a:stretch>
        </p:blipFill>
        <p:spPr>
          <a:xfrm>
            <a:off x="1024458" y="1600200"/>
            <a:ext cx="7662342" cy="4213993"/>
          </a:xfrm>
        </p:spPr>
      </p:pic>
      <p:cxnSp>
        <p:nvCxnSpPr>
          <p:cNvPr id="5" name="Lige pilforbindelse 4"/>
          <p:cNvCxnSpPr/>
          <p:nvPr/>
        </p:nvCxnSpPr>
        <p:spPr>
          <a:xfrm>
            <a:off x="736426" y="5710028"/>
            <a:ext cx="79208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300400" y="4700847"/>
            <a:ext cx="1468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Vælg hjemmeside (CMS)</a:t>
            </a:r>
            <a:endParaRPr lang="da-D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200" b="1" dirty="0" smtClean="0"/>
              <a:t>Sider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667" dirty="0" smtClean="0"/>
              <a:t>Oprettelse af side</a:t>
            </a:r>
            <a:endParaRPr lang="da-DK" sz="2667" dirty="0"/>
          </a:p>
        </p:txBody>
      </p:sp>
      <p:pic>
        <p:nvPicPr>
          <p:cNvPr id="4" name="Pladsholder til indhold 3" descr="Nysid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997" r="-17997"/>
          <a:stretch>
            <a:fillRect/>
          </a:stretch>
        </p:blipFill>
        <p:spPr>
          <a:xfrm>
            <a:off x="457200" y="1567632"/>
            <a:ext cx="8229600" cy="4525963"/>
          </a:xfrm>
        </p:spPr>
      </p:pic>
      <p:cxnSp>
        <p:nvCxnSpPr>
          <p:cNvPr id="5" name="Lige pilforbindelse 4"/>
          <p:cNvCxnSpPr/>
          <p:nvPr/>
        </p:nvCxnSpPr>
        <p:spPr>
          <a:xfrm flipH="1">
            <a:off x="5220072" y="1062028"/>
            <a:ext cx="1152128" cy="144016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5521441" y="692696"/>
            <a:ext cx="380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Her angives sidens indstillinger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776230" y="4442809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Skal siden være aktiv? Skal den vises på hjemmesidens menuer? og Skal </a:t>
            </a:r>
            <a:r>
              <a:rPr lang="da-DK" sz="1200" dirty="0" err="1" smtClean="0"/>
              <a:t>login</a:t>
            </a:r>
            <a:r>
              <a:rPr lang="da-DK" sz="1200" dirty="0" smtClean="0"/>
              <a:t> være krævet for at se siden?</a:t>
            </a:r>
            <a:endParaRPr lang="da-DK" sz="1200" dirty="0"/>
          </a:p>
        </p:txBody>
      </p:sp>
      <p:cxnSp>
        <p:nvCxnSpPr>
          <p:cNvPr id="8" name="Lige pilforbindelse 7"/>
          <p:cNvCxnSpPr/>
          <p:nvPr/>
        </p:nvCxnSpPr>
        <p:spPr>
          <a:xfrm flipV="1">
            <a:off x="2879278" y="4157679"/>
            <a:ext cx="1742490" cy="4913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flipV="1">
            <a:off x="2857038" y="4407357"/>
            <a:ext cx="1786970" cy="26053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 flipV="1">
            <a:off x="2857038" y="4649073"/>
            <a:ext cx="1786970" cy="1881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>
            <a:off x="2834798" y="4649073"/>
            <a:ext cx="1809210" cy="29020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200" b="1" dirty="0" smtClean="0"/>
              <a:t>Sideindhold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400" dirty="0" smtClean="0"/>
              <a:t>Tilføj indhold</a:t>
            </a:r>
            <a:endParaRPr lang="da-DK" sz="2400" dirty="0"/>
          </a:p>
        </p:txBody>
      </p:sp>
      <p:pic>
        <p:nvPicPr>
          <p:cNvPr id="4" name="Pladsholder til indhold 3" descr="Sideindhol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995" b="-5995"/>
          <a:stretch>
            <a:fillRect/>
          </a:stretch>
        </p:blipFill>
        <p:spPr>
          <a:xfrm>
            <a:off x="457200" y="1600199"/>
            <a:ext cx="8229600" cy="4525963"/>
          </a:xfrm>
        </p:spPr>
      </p:pic>
      <p:cxnSp>
        <p:nvCxnSpPr>
          <p:cNvPr id="5" name="Lige pilforbindelse 4"/>
          <p:cNvCxnSpPr/>
          <p:nvPr/>
        </p:nvCxnSpPr>
        <p:spPr>
          <a:xfrm rot="16200000" flipH="1">
            <a:off x="5744262" y="2053708"/>
            <a:ext cx="1504490" cy="59747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4132446" y="1230867"/>
            <a:ext cx="330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1.Her </a:t>
            </a:r>
            <a:r>
              <a:rPr lang="da-DK" dirty="0" smtClean="0"/>
              <a:t>angives sidens indhold</a:t>
            </a:r>
            <a:endParaRPr lang="da-DK" dirty="0"/>
          </a:p>
        </p:txBody>
      </p:sp>
      <p:cxnSp>
        <p:nvCxnSpPr>
          <p:cNvPr id="7" name="Lige pilforbindelse 6"/>
          <p:cNvCxnSpPr/>
          <p:nvPr/>
        </p:nvCxnSpPr>
        <p:spPr>
          <a:xfrm flipV="1">
            <a:off x="4932040" y="5731736"/>
            <a:ext cx="452051" cy="4335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7"/>
          <p:cNvSpPr txBox="1"/>
          <p:nvPr/>
        </p:nvSpPr>
        <p:spPr>
          <a:xfrm>
            <a:off x="1187625" y="6165304"/>
            <a:ext cx="474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2.Vælg </a:t>
            </a:r>
            <a:r>
              <a:rPr lang="da-DK" dirty="0" smtClean="0"/>
              <a:t>blandt det forberedte indhold eller vælg andet indhold.</a:t>
            </a:r>
            <a:endParaRPr lang="da-DK" dirty="0"/>
          </a:p>
        </p:txBody>
      </p:sp>
      <p:cxnSp>
        <p:nvCxnSpPr>
          <p:cNvPr id="9" name="Lige pilforbindelse 8"/>
          <p:cNvCxnSpPr/>
          <p:nvPr/>
        </p:nvCxnSpPr>
        <p:spPr>
          <a:xfrm flipV="1">
            <a:off x="4313304" y="4320513"/>
            <a:ext cx="452051" cy="4335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2572640" y="4754081"/>
            <a:ext cx="2192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3. Tryk ”tilføj” for at lægge indholdet på siden</a:t>
            </a:r>
            <a:endParaRPr lang="da-D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556" b="1" dirty="0" smtClean="0"/>
              <a:t>Side indhold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400" dirty="0" smtClean="0"/>
              <a:t>Editor</a:t>
            </a:r>
            <a:endParaRPr lang="da-DK" sz="2400" dirty="0"/>
          </a:p>
        </p:txBody>
      </p:sp>
      <p:pic>
        <p:nvPicPr>
          <p:cNvPr id="4" name="Pladsholder til indhold 3" descr="Edito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0202" r="-30202"/>
          <a:stretch>
            <a:fillRect/>
          </a:stretch>
        </p:blipFill>
        <p:spPr>
          <a:xfrm>
            <a:off x="-996515" y="1655900"/>
            <a:ext cx="8229600" cy="4525963"/>
          </a:xfrm>
        </p:spPr>
      </p:pic>
      <p:cxnSp>
        <p:nvCxnSpPr>
          <p:cNvPr id="5" name="Lige pilforbindelse 4"/>
          <p:cNvCxnSpPr/>
          <p:nvPr/>
        </p:nvCxnSpPr>
        <p:spPr>
          <a:xfrm rot="5400000" flipH="1" flipV="1">
            <a:off x="764906" y="3669713"/>
            <a:ext cx="1301601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 rot="5400000" flipH="1" flipV="1">
            <a:off x="1286945" y="3669712"/>
            <a:ext cx="1301601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/>
          <p:cNvCxnSpPr/>
          <p:nvPr/>
        </p:nvCxnSpPr>
        <p:spPr>
          <a:xfrm rot="16200000" flipV="1">
            <a:off x="1684041" y="3476333"/>
            <a:ext cx="1257041" cy="34378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1281218" y="4276746"/>
            <a:ext cx="45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1793707" y="42767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14" name="Tekstboks 13"/>
          <p:cNvSpPr txBox="1"/>
          <p:nvPr/>
        </p:nvSpPr>
        <p:spPr>
          <a:xfrm>
            <a:off x="2395326" y="426560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3</a:t>
            </a:r>
            <a:endParaRPr lang="da-DK" dirty="0"/>
          </a:p>
        </p:txBody>
      </p:sp>
      <p:cxnSp>
        <p:nvCxnSpPr>
          <p:cNvPr id="15" name="Lige pilforbindelse 14"/>
          <p:cNvCxnSpPr/>
          <p:nvPr/>
        </p:nvCxnSpPr>
        <p:spPr>
          <a:xfrm rot="16200000" flipV="1">
            <a:off x="2240358" y="3465195"/>
            <a:ext cx="1257041" cy="34378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 rot="16200000" flipV="1">
            <a:off x="2733321" y="3222115"/>
            <a:ext cx="1335021" cy="8633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boks 17"/>
          <p:cNvSpPr txBox="1"/>
          <p:nvPr/>
        </p:nvSpPr>
        <p:spPr>
          <a:xfrm>
            <a:off x="2924584" y="426560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4</a:t>
            </a:r>
            <a:endParaRPr lang="da-DK" dirty="0"/>
          </a:p>
        </p:txBody>
      </p:sp>
      <p:sp>
        <p:nvSpPr>
          <p:cNvPr id="19" name="Tekstboks 18"/>
          <p:cNvSpPr txBox="1"/>
          <p:nvPr/>
        </p:nvSpPr>
        <p:spPr>
          <a:xfrm>
            <a:off x="3754528" y="425446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20" name="Tekstboks 19"/>
          <p:cNvSpPr txBox="1"/>
          <p:nvPr/>
        </p:nvSpPr>
        <p:spPr>
          <a:xfrm>
            <a:off x="5567501" y="1949482"/>
            <a:ext cx="33311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 smtClean="0"/>
              <a:t>Indsæt link: Der er både mulighed for at linke til en intern side, såvel som en ekstern.</a:t>
            </a:r>
          </a:p>
          <a:p>
            <a:pPr marL="342900" indent="-342900">
              <a:buAutoNum type="arabicPeriod"/>
            </a:pPr>
            <a:r>
              <a:rPr lang="da-DK" dirty="0" smtClean="0"/>
              <a:t>Indsæt dokument: Link til et dokument.</a:t>
            </a:r>
          </a:p>
          <a:p>
            <a:pPr marL="342900" indent="-342900">
              <a:buAutoNum type="arabicPeriod"/>
            </a:pPr>
            <a:r>
              <a:rPr lang="da-DK" dirty="0" smtClean="0"/>
              <a:t>Indsæt billede.</a:t>
            </a:r>
          </a:p>
          <a:p>
            <a:pPr marL="342900" indent="-342900">
              <a:buAutoNum type="arabicPeriod"/>
            </a:pPr>
            <a:r>
              <a:rPr lang="da-DK" dirty="0" smtClean="0"/>
              <a:t>Indsæt tabel</a:t>
            </a:r>
          </a:p>
          <a:p>
            <a:pPr marL="342900" indent="-342900">
              <a:buAutoNum type="arabicPeriod"/>
            </a:pPr>
            <a:r>
              <a:rPr lang="da-DK" dirty="0" smtClean="0"/>
              <a:t>Indsæt slideshow: Vær opmærksom på, at det kun er muligt at vælge </a:t>
            </a:r>
            <a:r>
              <a:rPr lang="da-DK" dirty="0" smtClean="0"/>
              <a:t>én mappe. (Lav evt. en mappe under filer ved navn ”slideshow”).</a:t>
            </a:r>
            <a:r>
              <a:rPr lang="da-DK" dirty="0" smtClean="0"/>
              <a:t> </a:t>
            </a:r>
          </a:p>
          <a:p>
            <a:pPr marL="342900" indent="-342900">
              <a:buAutoNum type="arabicPeriod"/>
            </a:pPr>
            <a:endParaRPr lang="da-D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200" b="1" dirty="0" smtClean="0"/>
              <a:t>Vis Website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400" dirty="0" smtClean="0"/>
              <a:t>Se resultatet</a:t>
            </a:r>
            <a:endParaRPr lang="da-DK" sz="2400" dirty="0"/>
          </a:p>
        </p:txBody>
      </p:sp>
      <p:pic>
        <p:nvPicPr>
          <p:cNvPr id="4" name="Pladsholder til indhold 3" descr="Sideindhold.jpg"/>
          <p:cNvPicPr>
            <a:picLocks noChangeAspect="1"/>
          </p:cNvPicPr>
          <p:nvPr/>
        </p:nvPicPr>
        <p:blipFill>
          <a:blip r:embed="rId2"/>
          <a:srcRect t="-5995" b="-5995"/>
          <a:stretch>
            <a:fillRect/>
          </a:stretch>
        </p:blipFill>
        <p:spPr>
          <a:xfrm>
            <a:off x="609600" y="1752600"/>
            <a:ext cx="8229600" cy="4525963"/>
          </a:xfrm>
          <a:prstGeom prst="rect">
            <a:avLst/>
          </a:prstGeom>
        </p:spPr>
      </p:pic>
      <p:cxnSp>
        <p:nvCxnSpPr>
          <p:cNvPr id="5" name="Lige pilforbindelse 4"/>
          <p:cNvCxnSpPr/>
          <p:nvPr/>
        </p:nvCxnSpPr>
        <p:spPr>
          <a:xfrm>
            <a:off x="6881636" y="1472570"/>
            <a:ext cx="1085953" cy="56005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boks 6"/>
          <p:cNvSpPr txBox="1"/>
          <p:nvPr/>
        </p:nvSpPr>
        <p:spPr>
          <a:xfrm>
            <a:off x="4895282" y="1287904"/>
            <a:ext cx="198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Her vises resultatet</a:t>
            </a:r>
            <a:endParaRPr lang="da-D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40111" y="781600"/>
            <a:ext cx="7560766" cy="324450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smtClean="0"/>
              <a:t>Avanceret </a:t>
            </a:r>
          </a:p>
          <a:p>
            <a:endParaRPr lang="da-DK" sz="3200" dirty="0" smtClean="0"/>
          </a:p>
          <a:p>
            <a:pPr>
              <a:buFont typeface="Arial" pitchFamily="34" charset="0"/>
              <a:buChar char="•"/>
            </a:pPr>
            <a:r>
              <a:rPr lang="da-DK" sz="3200" dirty="0" smtClean="0"/>
              <a:t> </a:t>
            </a:r>
            <a:r>
              <a:rPr lang="da-DK" b="0" dirty="0" smtClean="0"/>
              <a:t>Opsætning</a:t>
            </a:r>
          </a:p>
          <a:p>
            <a:pPr>
              <a:buFont typeface="Arial" pitchFamily="34" charset="0"/>
              <a:buChar char="•"/>
            </a:pPr>
            <a:r>
              <a:rPr lang="da-DK" b="0" dirty="0" smtClean="0"/>
              <a:t> Oprettelse </a:t>
            </a:r>
            <a:r>
              <a:rPr lang="da-DK" b="0" dirty="0" smtClean="0"/>
              <a:t>af intranetbrugere</a:t>
            </a:r>
          </a:p>
          <a:p>
            <a:pPr>
              <a:buFont typeface="Arial" pitchFamily="34" charset="0"/>
              <a:buChar char="•"/>
            </a:pPr>
            <a:r>
              <a:rPr lang="da-DK" b="0" dirty="0" smtClean="0"/>
              <a:t> </a:t>
            </a:r>
            <a:r>
              <a:rPr lang="da-DK" b="0" dirty="0" smtClean="0"/>
              <a:t>Kalenderevents (Gratis modul)</a:t>
            </a:r>
          </a:p>
          <a:p>
            <a:pPr>
              <a:buFont typeface="Arial" pitchFamily="34" charset="0"/>
              <a:buChar char="•"/>
            </a:pPr>
            <a:r>
              <a:rPr lang="da-DK" b="0" dirty="0" smtClean="0"/>
              <a:t> </a:t>
            </a:r>
            <a:r>
              <a:rPr lang="da-DK" b="0" dirty="0" smtClean="0"/>
              <a:t>Bookingmodul (Tilkøbs modul)</a:t>
            </a:r>
          </a:p>
          <a:p>
            <a:endParaRPr lang="da-DK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980" y="119373"/>
            <a:ext cx="8229600" cy="801595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Avanceret opsætning</a:t>
            </a:r>
            <a:endParaRPr lang="da-DK" sz="3200" b="1" dirty="0"/>
          </a:p>
        </p:txBody>
      </p:sp>
      <p:pic>
        <p:nvPicPr>
          <p:cNvPr id="4" name="Pladsholder til indhold 3" descr="avancere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613" r="-13613"/>
          <a:stretch>
            <a:fillRect/>
          </a:stretch>
        </p:blipFill>
        <p:spPr>
          <a:xfrm>
            <a:off x="576605" y="1600201"/>
            <a:ext cx="8053138" cy="4428916"/>
          </a:xfrm>
        </p:spPr>
      </p:pic>
      <p:sp>
        <p:nvSpPr>
          <p:cNvPr id="5" name="Tekstboks 4"/>
          <p:cNvSpPr txBox="1"/>
          <p:nvPr/>
        </p:nvSpPr>
        <p:spPr>
          <a:xfrm>
            <a:off x="850768" y="779840"/>
            <a:ext cx="8293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Systemet har også en lang række avancerede opsætningsmuligheder.</a:t>
            </a:r>
          </a:p>
          <a:p>
            <a:r>
              <a:rPr lang="da-DK" dirty="0" smtClean="0"/>
              <a:t>Det tilrådes at disse benyttes varsomt.</a:t>
            </a:r>
            <a:endParaRPr lang="da-DK" dirty="0"/>
          </a:p>
        </p:txBody>
      </p:sp>
      <p:cxnSp>
        <p:nvCxnSpPr>
          <p:cNvPr id="6" name="Lige pilforbindelse 5"/>
          <p:cNvCxnSpPr/>
          <p:nvPr/>
        </p:nvCxnSpPr>
        <p:spPr>
          <a:xfrm rot="16200000" flipH="1">
            <a:off x="4117573" y="1433501"/>
            <a:ext cx="587718" cy="44278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 rot="5400000">
            <a:off x="3936301" y="1412721"/>
            <a:ext cx="272856" cy="21291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200" b="1" dirty="0" smtClean="0"/>
              <a:t>Oprettelse af intranetbrugere</a:t>
            </a:r>
            <a:endParaRPr lang="da-DK" sz="3200" b="1" dirty="0"/>
          </a:p>
        </p:txBody>
      </p:sp>
      <p:pic>
        <p:nvPicPr>
          <p:cNvPr id="4" name="Pladsholder til indhold 3" descr="medlemmer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763" b="-3763"/>
          <a:stretch>
            <a:fillRect/>
          </a:stretch>
        </p:blipFill>
        <p:spPr>
          <a:xfrm>
            <a:off x="1400298" y="1600200"/>
            <a:ext cx="7286502" cy="4007295"/>
          </a:xfrm>
        </p:spPr>
      </p:pic>
      <p:sp>
        <p:nvSpPr>
          <p:cNvPr id="5" name="Tekstboks 4"/>
          <p:cNvSpPr txBox="1"/>
          <p:nvPr/>
        </p:nvSpPr>
        <p:spPr>
          <a:xfrm>
            <a:off x="395536" y="4509120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1. Her tilføjes nye medlemmer</a:t>
            </a:r>
            <a:endParaRPr lang="da-DK" sz="1200" dirty="0"/>
          </a:p>
        </p:txBody>
      </p:sp>
      <p:cxnSp>
        <p:nvCxnSpPr>
          <p:cNvPr id="6" name="Lige pilforbindelse 5"/>
          <p:cNvCxnSpPr/>
          <p:nvPr/>
        </p:nvCxnSpPr>
        <p:spPr>
          <a:xfrm flipV="1">
            <a:off x="1367642" y="4233668"/>
            <a:ext cx="504057" cy="27545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boks 6"/>
          <p:cNvSpPr txBox="1"/>
          <p:nvPr/>
        </p:nvSpPr>
        <p:spPr>
          <a:xfrm>
            <a:off x="7256960" y="309383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2. Tryk her for at oprette/vælge medlemmer, der skal inviteres til at blive medlem af foreningen</a:t>
            </a:r>
            <a:endParaRPr lang="da-DK" sz="1200" dirty="0"/>
          </a:p>
        </p:txBody>
      </p:sp>
      <p:cxnSp>
        <p:nvCxnSpPr>
          <p:cNvPr id="8" name="Lige pilforbindelse 7"/>
          <p:cNvCxnSpPr/>
          <p:nvPr/>
        </p:nvCxnSpPr>
        <p:spPr>
          <a:xfrm flipH="1">
            <a:off x="6085993" y="3305600"/>
            <a:ext cx="86409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flipH="1" flipV="1">
            <a:off x="4572000" y="5301208"/>
            <a:ext cx="252028" cy="6480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boks 10"/>
          <p:cNvSpPr txBox="1"/>
          <p:nvPr/>
        </p:nvSpPr>
        <p:spPr>
          <a:xfrm>
            <a:off x="3923928" y="59492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3. Send invitation til nyt medlem på e-mail</a:t>
            </a:r>
            <a:endParaRPr lang="da-DK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200" b="1" dirty="0" smtClean="0"/>
              <a:t>Oprettelse af intranetbrugere</a:t>
            </a:r>
            <a:endParaRPr lang="da-DK" sz="3200" b="1" dirty="0"/>
          </a:p>
        </p:txBody>
      </p:sp>
      <p:pic>
        <p:nvPicPr>
          <p:cNvPr id="5" name="Pladsholder til indhold 4" descr="opretpers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449" r="-31449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6" name="Tekstboks 5"/>
          <p:cNvSpPr txBox="1"/>
          <p:nvPr/>
        </p:nvSpPr>
        <p:spPr>
          <a:xfrm>
            <a:off x="323528" y="3573016"/>
            <a:ext cx="1224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2. Her oprettes nye medlemmer</a:t>
            </a:r>
          </a:p>
          <a:p>
            <a:r>
              <a:rPr lang="da-DK" sz="1200" dirty="0" smtClean="0"/>
              <a:t>(kun Navn og E-mail er obligatorisk)</a:t>
            </a:r>
            <a:endParaRPr lang="da-DK" sz="1200" dirty="0"/>
          </a:p>
        </p:txBody>
      </p:sp>
      <p:sp>
        <p:nvSpPr>
          <p:cNvPr id="7" name="Tekstboks 6"/>
          <p:cNvSpPr txBox="1"/>
          <p:nvPr/>
        </p:nvSpPr>
        <p:spPr>
          <a:xfrm>
            <a:off x="7278670" y="312433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1. Tryk her for at oprette/vælge medlemmer, der skal inviteres til at blive medlem af foreningen</a:t>
            </a:r>
            <a:endParaRPr lang="da-DK" sz="1200" dirty="0"/>
          </a:p>
        </p:txBody>
      </p:sp>
      <p:cxnSp>
        <p:nvCxnSpPr>
          <p:cNvPr id="8" name="Lige pilforbindelse 7"/>
          <p:cNvCxnSpPr/>
          <p:nvPr/>
        </p:nvCxnSpPr>
        <p:spPr>
          <a:xfrm flipH="1" flipV="1">
            <a:off x="6389933" y="2295696"/>
            <a:ext cx="864096" cy="136815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flipV="1">
            <a:off x="1406548" y="3511868"/>
            <a:ext cx="720081" cy="67216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200" b="1" dirty="0" smtClean="0"/>
              <a:t>Kalenderevent</a:t>
            </a:r>
            <a:br>
              <a:rPr lang="da-DK" sz="3200" b="1" dirty="0" smtClean="0"/>
            </a:br>
            <a:r>
              <a:rPr lang="da-DK" sz="2400" dirty="0" smtClean="0"/>
              <a:t>Vælg dag for event</a:t>
            </a:r>
            <a:endParaRPr lang="da-DK" sz="2400" dirty="0"/>
          </a:p>
        </p:txBody>
      </p:sp>
      <p:pic>
        <p:nvPicPr>
          <p:cNvPr id="4" name="Pladsholder til indhold 3" descr="kalend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756" r="-6756"/>
          <a:stretch>
            <a:fillRect/>
          </a:stretch>
        </p:blipFill>
        <p:spPr/>
      </p:pic>
      <p:cxnSp>
        <p:nvCxnSpPr>
          <p:cNvPr id="5" name="Lige pilforbindelse 4"/>
          <p:cNvCxnSpPr/>
          <p:nvPr/>
        </p:nvCxnSpPr>
        <p:spPr>
          <a:xfrm flipV="1">
            <a:off x="740744" y="2068775"/>
            <a:ext cx="432048" cy="187220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6477850" y="1265654"/>
            <a:ext cx="1888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2. Tryk på det </a:t>
            </a:r>
          </a:p>
          <a:p>
            <a:r>
              <a:rPr lang="da-DK" dirty="0" smtClean="0"/>
              <a:t>grønne plus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236688" y="3948599"/>
            <a:ext cx="215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1. Vælg kalender</a:t>
            </a:r>
            <a:endParaRPr lang="da-DK" dirty="0"/>
          </a:p>
        </p:txBody>
      </p:sp>
      <p:cxnSp>
        <p:nvCxnSpPr>
          <p:cNvPr id="8" name="Lige pilforbindelse 7"/>
          <p:cNvCxnSpPr/>
          <p:nvPr/>
        </p:nvCxnSpPr>
        <p:spPr>
          <a:xfrm rot="5400000">
            <a:off x="6068092" y="2702417"/>
            <a:ext cx="1949066" cy="36820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912" y="905443"/>
            <a:ext cx="8145338" cy="673045"/>
          </a:xfrm>
          <a:ln w="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a-DK" sz="3200" b="1" dirty="0" smtClean="0"/>
              <a:t>Indhold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234950" lvl="0" indent="-234950" defTabSz="91440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da-DK" dirty="0" smtClean="0"/>
          </a:p>
          <a:p>
            <a:pPr marL="234950" lvl="0" indent="-234950" defTabSz="914400">
              <a:lnSpc>
                <a:spcPct val="107000"/>
              </a:lnSpc>
              <a:spcBef>
                <a:spcPts val="0"/>
              </a:spcBef>
              <a:buFont typeface="Verdana" pitchFamily="34" charset="0"/>
              <a:buChar char="●"/>
              <a:defRPr/>
            </a:pPr>
            <a:r>
              <a:rPr lang="da-DK" sz="2400" dirty="0"/>
              <a:t>Forberedelse af indhold til </a:t>
            </a:r>
            <a:r>
              <a:rPr lang="da-DK" sz="2400" dirty="0" smtClean="0"/>
              <a:t>hjemmeside</a:t>
            </a:r>
          </a:p>
          <a:p>
            <a:pPr marL="234950" lvl="0" indent="-234950" defTabSz="91440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da-DK" sz="2400" dirty="0" smtClean="0"/>
          </a:p>
          <a:p>
            <a:pPr marL="234950" lvl="0" indent="-234950" defTabSz="914400">
              <a:lnSpc>
                <a:spcPct val="107000"/>
              </a:lnSpc>
              <a:spcBef>
                <a:spcPts val="0"/>
              </a:spcBef>
              <a:buFont typeface="Verdana" pitchFamily="34" charset="0"/>
              <a:buChar char="●"/>
              <a:defRPr/>
            </a:pPr>
            <a:r>
              <a:rPr lang="da-DK" sz="2400" dirty="0"/>
              <a:t>Opsætning af hjemmeside (CMS</a:t>
            </a:r>
            <a:r>
              <a:rPr lang="da-DK" sz="2400" dirty="0" smtClean="0"/>
              <a:t>)</a:t>
            </a:r>
          </a:p>
          <a:p>
            <a:pPr marL="234950" lvl="0" indent="-234950" defTabSz="91440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da-D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556" b="1" dirty="0" smtClean="0"/>
              <a:t>Forbered kalenderevent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667" dirty="0" smtClean="0"/>
              <a:t>Vælg skabelon</a:t>
            </a:r>
            <a:endParaRPr lang="da-DK" sz="2667" dirty="0"/>
          </a:p>
        </p:txBody>
      </p:sp>
      <p:pic>
        <p:nvPicPr>
          <p:cNvPr id="4" name="Pladsholder til indhold 3" descr="eve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123" r="-5123"/>
          <a:stretch>
            <a:fillRect/>
          </a:stretch>
        </p:blipFill>
        <p:spPr>
          <a:xfrm>
            <a:off x="1820864" y="1808923"/>
            <a:ext cx="6855078" cy="3893869"/>
          </a:xfrm>
        </p:spPr>
      </p:pic>
      <p:cxnSp>
        <p:nvCxnSpPr>
          <p:cNvPr id="6" name="Lige pilforbindelse 5"/>
          <p:cNvCxnSpPr/>
          <p:nvPr/>
        </p:nvCxnSpPr>
        <p:spPr>
          <a:xfrm>
            <a:off x="1780672" y="3314664"/>
            <a:ext cx="648072" cy="7200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boks 6"/>
          <p:cNvSpPr txBox="1"/>
          <p:nvPr/>
        </p:nvSpPr>
        <p:spPr>
          <a:xfrm>
            <a:off x="164680" y="2162536"/>
            <a:ext cx="165618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Efter tryk på ’Plus” starter </a:t>
            </a:r>
          </a:p>
          <a:p>
            <a:r>
              <a:rPr lang="da-DK" dirty="0" smtClean="0"/>
              <a:t>event</a:t>
            </a:r>
          </a:p>
          <a:p>
            <a:r>
              <a:rPr lang="da-DK" dirty="0" smtClean="0"/>
              <a:t>Guiden, der er placeret under ‘Applikationer’.</a:t>
            </a:r>
            <a:endParaRPr lang="da-DK" dirty="0"/>
          </a:p>
        </p:txBody>
      </p:sp>
      <p:cxnSp>
        <p:nvCxnSpPr>
          <p:cNvPr id="8" name="Lige pilforbindelse 7"/>
          <p:cNvCxnSpPr/>
          <p:nvPr/>
        </p:nvCxnSpPr>
        <p:spPr>
          <a:xfrm rot="10800000" flipV="1">
            <a:off x="6285361" y="1728747"/>
            <a:ext cx="1152128" cy="9361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/>
        </p:nvSpPr>
        <p:spPr>
          <a:xfrm>
            <a:off x="6285361" y="1082416"/>
            <a:ext cx="2673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Vælg altid &lt;tom skabelon&gt; og tryk på næste</a:t>
            </a:r>
            <a:endParaRPr lang="da-D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556" b="1" dirty="0" smtClean="0"/>
              <a:t>Forbered kalenderevent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667" dirty="0" smtClean="0"/>
              <a:t>Ny kalenderevent</a:t>
            </a:r>
            <a:endParaRPr lang="da-DK" sz="2667" dirty="0"/>
          </a:p>
        </p:txBody>
      </p:sp>
      <p:pic>
        <p:nvPicPr>
          <p:cNvPr id="4" name="Pladsholder til indhold 3" descr="Udfyldeve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3817" r="-43817"/>
          <a:stretch>
            <a:fillRect/>
          </a:stretch>
        </p:blipFill>
        <p:spPr>
          <a:xfrm>
            <a:off x="-961288" y="1600200"/>
            <a:ext cx="9170466" cy="5043403"/>
          </a:xfrm>
        </p:spPr>
      </p:pic>
      <p:cxnSp>
        <p:nvCxnSpPr>
          <p:cNvPr id="5" name="Lige pilforbindelse 4"/>
          <p:cNvCxnSpPr/>
          <p:nvPr/>
        </p:nvCxnSpPr>
        <p:spPr>
          <a:xfrm flipH="1">
            <a:off x="6013577" y="2401516"/>
            <a:ext cx="504056" cy="7920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6397533" y="1642044"/>
            <a:ext cx="2163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Udfyld detaljeret</a:t>
            </a:r>
          </a:p>
          <a:p>
            <a:r>
              <a:rPr lang="da-DK" dirty="0" smtClean="0"/>
              <a:t>eventinformation</a:t>
            </a:r>
            <a:endParaRPr lang="da-D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556" b="1" dirty="0" smtClean="0"/>
              <a:t>Opret kalenderevent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667" dirty="0" smtClean="0"/>
              <a:t>Tilføj egne felter</a:t>
            </a:r>
            <a:endParaRPr lang="da-DK" sz="2667" dirty="0"/>
          </a:p>
        </p:txBody>
      </p:sp>
      <p:pic>
        <p:nvPicPr>
          <p:cNvPr id="4" name="Pladsholder til indhold 3" descr="tilføj-felt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123" r="-5123"/>
          <a:stretch>
            <a:fillRect/>
          </a:stretch>
        </p:blipFill>
        <p:spPr>
          <a:xfrm>
            <a:off x="1452004" y="2735601"/>
            <a:ext cx="6105873" cy="3357995"/>
          </a:xfrm>
        </p:spPr>
      </p:pic>
      <p:cxnSp>
        <p:nvCxnSpPr>
          <p:cNvPr id="5" name="Lige pilforbindelse 4"/>
          <p:cNvCxnSpPr/>
          <p:nvPr/>
        </p:nvCxnSpPr>
        <p:spPr>
          <a:xfrm rot="10800000" flipV="1">
            <a:off x="4569966" y="3057507"/>
            <a:ext cx="2626377" cy="14475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6260238" y="2066427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Tilføj eventuelt felter på tilmelding som bruger skal svare på</a:t>
            </a:r>
            <a:endParaRPr lang="da-D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Tilføj kalender til hjemmeside (1:2)</a:t>
            </a:r>
            <a:endParaRPr lang="da-DK" sz="3200" b="1" dirty="0"/>
          </a:p>
        </p:txBody>
      </p:sp>
      <p:pic>
        <p:nvPicPr>
          <p:cNvPr id="4" name="Pladsholder til indhold 3" descr="kalenderTilføj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61" r="-6661"/>
          <a:stretch>
            <a:fillRect/>
          </a:stretch>
        </p:blipFill>
        <p:spPr>
          <a:xfrm>
            <a:off x="434918" y="1666756"/>
            <a:ext cx="8229600" cy="4525963"/>
          </a:xfrm>
        </p:spPr>
      </p:pic>
      <p:cxnSp>
        <p:nvCxnSpPr>
          <p:cNvPr id="6" name="Lige pilforbindelse 5"/>
          <p:cNvCxnSpPr/>
          <p:nvPr/>
        </p:nvCxnSpPr>
        <p:spPr>
          <a:xfrm rot="5400000">
            <a:off x="5296391" y="1697223"/>
            <a:ext cx="1072224" cy="7913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boks 6"/>
          <p:cNvSpPr txBox="1"/>
          <p:nvPr/>
        </p:nvSpPr>
        <p:spPr>
          <a:xfrm>
            <a:off x="6177641" y="1080988"/>
            <a:ext cx="135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2. Vælg fanen </a:t>
            </a:r>
          </a:p>
          <a:p>
            <a:r>
              <a:rPr lang="da-DK" sz="1200" dirty="0" smtClean="0"/>
              <a:t>forenings-kalender</a:t>
            </a:r>
            <a:endParaRPr lang="da-DK" sz="1200" dirty="0"/>
          </a:p>
        </p:txBody>
      </p:sp>
      <p:cxnSp>
        <p:nvCxnSpPr>
          <p:cNvPr id="8" name="Lige pilforbindelse 7"/>
          <p:cNvCxnSpPr/>
          <p:nvPr/>
        </p:nvCxnSpPr>
        <p:spPr>
          <a:xfrm rot="5400000" flipH="1" flipV="1">
            <a:off x="788242" y="5124526"/>
            <a:ext cx="576064" cy="20934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360040" y="5517232"/>
            <a:ext cx="1979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/>
              <a:t>1. Vælg Hjemmeside-værktøjer</a:t>
            </a:r>
            <a:endParaRPr lang="da-DK" sz="1200" dirty="0"/>
          </a:p>
        </p:txBody>
      </p:sp>
      <p:sp>
        <p:nvSpPr>
          <p:cNvPr id="10" name="Tekstboks 9"/>
          <p:cNvSpPr txBox="1"/>
          <p:nvPr/>
        </p:nvSpPr>
        <p:spPr>
          <a:xfrm>
            <a:off x="4616564" y="6038400"/>
            <a:ext cx="1405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3. Kopier koden</a:t>
            </a:r>
            <a:endParaRPr lang="da-DK" sz="1200" dirty="0"/>
          </a:p>
        </p:txBody>
      </p:sp>
      <p:cxnSp>
        <p:nvCxnSpPr>
          <p:cNvPr id="11" name="Lige pilforbindelse 10"/>
          <p:cNvCxnSpPr>
            <a:stCxn id="10" idx="0"/>
          </p:cNvCxnSpPr>
          <p:nvPr/>
        </p:nvCxnSpPr>
        <p:spPr>
          <a:xfrm rot="16200000" flipV="1">
            <a:off x="4508553" y="5227471"/>
            <a:ext cx="1368152" cy="25370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200" b="1" dirty="0" smtClean="0"/>
              <a:t>Tilføj kalender til hjemmeside (2:2)</a:t>
            </a:r>
            <a:endParaRPr lang="da-DK" sz="3200" dirty="0"/>
          </a:p>
        </p:txBody>
      </p:sp>
      <p:pic>
        <p:nvPicPr>
          <p:cNvPr id="4" name="Pladsholder til indhold 3" descr="Indsætkalender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631" b="-7631"/>
          <a:stretch>
            <a:fillRect/>
          </a:stretch>
        </p:blipFill>
        <p:spPr>
          <a:xfrm>
            <a:off x="1139996" y="1975712"/>
            <a:ext cx="7546803" cy="4150451"/>
          </a:xfrm>
        </p:spPr>
      </p:pic>
      <p:sp>
        <p:nvSpPr>
          <p:cNvPr id="5" name="Rektangel 4"/>
          <p:cNvSpPr/>
          <p:nvPr/>
        </p:nvSpPr>
        <p:spPr>
          <a:xfrm>
            <a:off x="2485593" y="4097428"/>
            <a:ext cx="1979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/>
              <a:t>1. Opret ny side</a:t>
            </a:r>
            <a:endParaRPr lang="da-DK" sz="1200" dirty="0"/>
          </a:p>
        </p:txBody>
      </p:sp>
      <p:cxnSp>
        <p:nvCxnSpPr>
          <p:cNvPr id="6" name="Lige pilforbindelse 5"/>
          <p:cNvCxnSpPr>
            <a:stCxn id="8" idx="0"/>
          </p:cNvCxnSpPr>
          <p:nvPr/>
        </p:nvCxnSpPr>
        <p:spPr>
          <a:xfrm rot="5400000" flipH="1" flipV="1">
            <a:off x="6766538" y="4438818"/>
            <a:ext cx="720080" cy="14060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>
            <a:off x="2746113" y="4385821"/>
            <a:ext cx="108012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7"/>
          <p:cNvSpPr txBox="1"/>
          <p:nvPr/>
        </p:nvSpPr>
        <p:spPr>
          <a:xfrm>
            <a:off x="5940152" y="486916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2. Opret ny side af typen ’Script’ og indsæt koden.</a:t>
            </a:r>
            <a:endParaRPr lang="da-DK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200" b="1" dirty="0" smtClean="0"/>
              <a:t>Bookingmodul – opret ressourcer</a:t>
            </a:r>
            <a:endParaRPr lang="da-DK" sz="3200" b="1" dirty="0"/>
          </a:p>
        </p:txBody>
      </p:sp>
      <p:pic>
        <p:nvPicPr>
          <p:cNvPr id="4" name="Pladsholder til indhold 3" descr="Tilføj Ressourc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166" r="-36166"/>
          <a:stretch>
            <a:fillRect/>
          </a:stretch>
        </p:blipFill>
        <p:spPr>
          <a:xfrm>
            <a:off x="-345494" y="1600200"/>
            <a:ext cx="9032294" cy="4967414"/>
          </a:xfrm>
        </p:spPr>
      </p:pic>
      <p:sp>
        <p:nvSpPr>
          <p:cNvPr id="5" name="Tekstboks 4"/>
          <p:cNvSpPr txBox="1"/>
          <p:nvPr/>
        </p:nvSpPr>
        <p:spPr>
          <a:xfrm>
            <a:off x="292818" y="4973979"/>
            <a:ext cx="1224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1. Her administreres ressourcer, der kan bookes</a:t>
            </a:r>
            <a:endParaRPr lang="da-DK" sz="1000" dirty="0"/>
          </a:p>
        </p:txBody>
      </p:sp>
      <p:sp>
        <p:nvSpPr>
          <p:cNvPr id="6" name="Tekstboks 5"/>
          <p:cNvSpPr txBox="1"/>
          <p:nvPr/>
        </p:nvSpPr>
        <p:spPr>
          <a:xfrm>
            <a:off x="5741891" y="107878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2. Tryk her for at tilføje/oprette overressourcer og ressourcer. En overressource kan være et vaskerum og en underressource kan være en vaskemaskine eller tørretumbler. En ressource skal have en overressource før den kan bookes.</a:t>
            </a:r>
            <a:endParaRPr lang="da-DK" sz="1000" dirty="0"/>
          </a:p>
        </p:txBody>
      </p:sp>
      <p:cxnSp>
        <p:nvCxnSpPr>
          <p:cNvPr id="7" name="Lige pilforbindelse 6"/>
          <p:cNvCxnSpPr/>
          <p:nvPr/>
        </p:nvCxnSpPr>
        <p:spPr>
          <a:xfrm rot="5400000">
            <a:off x="6840681" y="1764805"/>
            <a:ext cx="292738" cy="33647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/>
          <p:cNvCxnSpPr/>
          <p:nvPr/>
        </p:nvCxnSpPr>
        <p:spPr>
          <a:xfrm>
            <a:off x="1375838" y="5186794"/>
            <a:ext cx="415241" cy="2296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200" b="1" dirty="0" smtClean="0"/>
              <a:t>Bookingmodul – opret tider (1:2)</a:t>
            </a:r>
            <a:endParaRPr lang="da-DK" sz="3200" b="1" dirty="0"/>
          </a:p>
        </p:txBody>
      </p:sp>
      <p:pic>
        <p:nvPicPr>
          <p:cNvPr id="4" name="Pladsholder til indhold 3" descr="tid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166" r="-36166"/>
          <a:stretch>
            <a:fillRect/>
          </a:stretch>
        </p:blipFill>
        <p:spPr/>
      </p:pic>
      <p:cxnSp>
        <p:nvCxnSpPr>
          <p:cNvPr id="5" name="Lige pilforbindelse 4"/>
          <p:cNvCxnSpPr/>
          <p:nvPr/>
        </p:nvCxnSpPr>
        <p:spPr>
          <a:xfrm rot="10800000">
            <a:off x="6686695" y="2642743"/>
            <a:ext cx="805073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/>
          <p:cNvCxnSpPr/>
          <p:nvPr/>
        </p:nvCxnSpPr>
        <p:spPr>
          <a:xfrm rot="10800000">
            <a:off x="6686698" y="2874096"/>
            <a:ext cx="805071" cy="31618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7491768" y="2038602"/>
            <a:ext cx="165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Tryk på uret for at se oprettede tider</a:t>
            </a:r>
            <a:endParaRPr lang="da-DK" sz="1400" dirty="0"/>
          </a:p>
        </p:txBody>
      </p:sp>
      <p:sp>
        <p:nvSpPr>
          <p:cNvPr id="13" name="Tekstboks 12"/>
          <p:cNvSpPr txBox="1"/>
          <p:nvPr/>
        </p:nvSpPr>
        <p:spPr>
          <a:xfrm>
            <a:off x="7491769" y="3190278"/>
            <a:ext cx="1195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Tryk på ”tilføj tider” for tilføje en tid på ressourcen</a:t>
            </a:r>
            <a:endParaRPr lang="da-DK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55650" y="333374"/>
            <a:ext cx="6223000" cy="10842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Bookingmodul – Opret tider (2:2)</a:t>
            </a:r>
            <a:endParaRPr kumimoji="0" lang="da-DK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96752"/>
            <a:ext cx="3543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7637"/>
            <a:ext cx="219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boks 6"/>
          <p:cNvSpPr txBox="1"/>
          <p:nvPr/>
        </p:nvSpPr>
        <p:spPr>
          <a:xfrm>
            <a:off x="467544" y="1484784"/>
            <a:ext cx="1462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F.eks. Sommertider</a:t>
            </a:r>
            <a:endParaRPr lang="da-DK" sz="1000" dirty="0"/>
          </a:p>
        </p:txBody>
      </p:sp>
      <p:cxnSp>
        <p:nvCxnSpPr>
          <p:cNvPr id="8" name="Lige pilforbindelse 7"/>
          <p:cNvCxnSpPr>
            <a:stCxn id="7" idx="3"/>
          </p:cNvCxnSpPr>
          <p:nvPr/>
        </p:nvCxnSpPr>
        <p:spPr>
          <a:xfrm>
            <a:off x="1929804" y="1607895"/>
            <a:ext cx="914004" cy="2090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/>
        </p:nvSpPr>
        <p:spPr>
          <a:xfrm>
            <a:off x="467544" y="230881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I hvilken periode skal der oprettes tider i perioden.</a:t>
            </a:r>
            <a:endParaRPr lang="da-DK" sz="1000" dirty="0"/>
          </a:p>
        </p:txBody>
      </p:sp>
      <p:cxnSp>
        <p:nvCxnSpPr>
          <p:cNvPr id="10" name="Lige pilforbindelse 9"/>
          <p:cNvCxnSpPr/>
          <p:nvPr/>
        </p:nvCxnSpPr>
        <p:spPr>
          <a:xfrm>
            <a:off x="2267744" y="2524834"/>
            <a:ext cx="57606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boks 10"/>
          <p:cNvSpPr txBox="1"/>
          <p:nvPr/>
        </p:nvSpPr>
        <p:spPr>
          <a:xfrm>
            <a:off x="467544" y="346093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Hvilket tidsrum skal bookningen gælde?</a:t>
            </a:r>
            <a:endParaRPr lang="da-DK" sz="1000" dirty="0"/>
          </a:p>
        </p:txBody>
      </p:sp>
      <p:cxnSp>
        <p:nvCxnSpPr>
          <p:cNvPr id="12" name="Lige pilforbindelse 11"/>
          <p:cNvCxnSpPr/>
          <p:nvPr/>
        </p:nvCxnSpPr>
        <p:spPr>
          <a:xfrm>
            <a:off x="2267744" y="3676962"/>
            <a:ext cx="57606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boks 12"/>
          <p:cNvSpPr txBox="1"/>
          <p:nvPr/>
        </p:nvSpPr>
        <p:spPr>
          <a:xfrm>
            <a:off x="467544" y="429309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Hvornår må brugerne tidligst og senest booke ressourcen</a:t>
            </a:r>
            <a:endParaRPr lang="da-DK" sz="1000" dirty="0"/>
          </a:p>
        </p:txBody>
      </p:sp>
      <p:cxnSp>
        <p:nvCxnSpPr>
          <p:cNvPr id="14" name="Lige pilforbindelse 13"/>
          <p:cNvCxnSpPr/>
          <p:nvPr/>
        </p:nvCxnSpPr>
        <p:spPr>
          <a:xfrm>
            <a:off x="2483768" y="4509120"/>
            <a:ext cx="36004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boks 14"/>
          <p:cNvSpPr txBox="1"/>
          <p:nvPr/>
        </p:nvSpPr>
        <p:spPr>
          <a:xfrm>
            <a:off x="467544" y="5477162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Hvilke dage skal der oprettes en bookingmulighed på denne ressource.</a:t>
            </a:r>
            <a:endParaRPr lang="da-DK" sz="1000" dirty="0"/>
          </a:p>
        </p:txBody>
      </p:sp>
      <p:cxnSp>
        <p:nvCxnSpPr>
          <p:cNvPr id="16" name="Lige pilforbindelse 15"/>
          <p:cNvCxnSpPr/>
          <p:nvPr/>
        </p:nvCxnSpPr>
        <p:spPr>
          <a:xfrm>
            <a:off x="2483768" y="5693186"/>
            <a:ext cx="36004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200" b="1" dirty="0" smtClean="0"/>
              <a:t>Booking modul – tænd på hjemmesiden (1:2)</a:t>
            </a:r>
            <a:endParaRPr lang="da-DK" sz="3200" b="1" dirty="0"/>
          </a:p>
        </p:txBody>
      </p:sp>
      <p:pic>
        <p:nvPicPr>
          <p:cNvPr id="4" name="Pladsholder til indhold 3" descr="værktøj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649" r="-16649"/>
          <a:stretch>
            <a:fillRect/>
          </a:stretch>
        </p:blipFill>
        <p:spPr>
          <a:xfrm>
            <a:off x="457200" y="1600201"/>
            <a:ext cx="8096558" cy="4420459"/>
          </a:xfrm>
        </p:spPr>
      </p:pic>
      <p:cxnSp>
        <p:nvCxnSpPr>
          <p:cNvPr id="5" name="Lige pilforbindelse 4"/>
          <p:cNvCxnSpPr/>
          <p:nvPr/>
        </p:nvCxnSpPr>
        <p:spPr>
          <a:xfrm flipH="1" flipV="1">
            <a:off x="5508104" y="4221088"/>
            <a:ext cx="144016" cy="187220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4860032" y="6093296"/>
            <a:ext cx="1208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3. Kopier koden</a:t>
            </a:r>
            <a:endParaRPr lang="da-DK" sz="1000" dirty="0"/>
          </a:p>
        </p:txBody>
      </p:sp>
      <p:sp>
        <p:nvSpPr>
          <p:cNvPr id="7" name="Tekstboks 6"/>
          <p:cNvSpPr txBox="1"/>
          <p:nvPr/>
        </p:nvSpPr>
        <p:spPr>
          <a:xfrm>
            <a:off x="2843808" y="4480435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2. Vælg fanen booking</a:t>
            </a:r>
            <a:endParaRPr lang="da-DK" sz="1000" dirty="0"/>
          </a:p>
        </p:txBody>
      </p:sp>
      <p:cxnSp>
        <p:nvCxnSpPr>
          <p:cNvPr id="8" name="Lige pilforbindelse 7"/>
          <p:cNvCxnSpPr/>
          <p:nvPr/>
        </p:nvCxnSpPr>
        <p:spPr>
          <a:xfrm rot="5400000" flipH="1" flipV="1">
            <a:off x="2341206" y="3413165"/>
            <a:ext cx="1788257" cy="34628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/>
        </p:nvSpPr>
        <p:spPr>
          <a:xfrm>
            <a:off x="175535" y="4702336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 smtClean="0"/>
              <a:t>1. Vælg</a:t>
            </a:r>
            <a:endParaRPr lang="da-DK" sz="1000" dirty="0"/>
          </a:p>
        </p:txBody>
      </p:sp>
      <p:cxnSp>
        <p:nvCxnSpPr>
          <p:cNvPr id="10" name="Lige pilforbindelse 9"/>
          <p:cNvCxnSpPr/>
          <p:nvPr/>
        </p:nvCxnSpPr>
        <p:spPr>
          <a:xfrm>
            <a:off x="787065" y="4850336"/>
            <a:ext cx="93610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55650" y="333374"/>
            <a:ext cx="7776790" cy="10842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Bookingmodul – Tænd på hjemmeside (2:2)</a:t>
            </a: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268760"/>
            <a:ext cx="6743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boks 5"/>
          <p:cNvSpPr txBox="1"/>
          <p:nvPr/>
        </p:nvSpPr>
        <p:spPr>
          <a:xfrm>
            <a:off x="2267744" y="5387528"/>
            <a:ext cx="5112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Tilføj ny side af typen ’Script’ og indsæt koden (for oprettelse af sider – se tidligere i dette dokument). Nu har du tændt for bookingmodulet på din hjemmeside. </a:t>
            </a:r>
            <a:endParaRPr lang="da-DK" sz="1000" dirty="0"/>
          </a:p>
        </p:txBody>
      </p:sp>
      <p:cxnSp>
        <p:nvCxnSpPr>
          <p:cNvPr id="7" name="Lige pilforbindelse 6"/>
          <p:cNvCxnSpPr>
            <a:stCxn id="6" idx="0"/>
          </p:cNvCxnSpPr>
          <p:nvPr/>
        </p:nvCxnSpPr>
        <p:spPr>
          <a:xfrm flipV="1">
            <a:off x="4824028" y="4595440"/>
            <a:ext cx="36004" cy="7920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590" y="52106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Forberedelse af indhold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2590" y="1899723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da-DK" sz="2400" dirty="0" smtClean="0"/>
          </a:p>
          <a:p>
            <a:pPr>
              <a:buFont typeface="Arial" pitchFamily="34" charset="0"/>
              <a:buChar char="•"/>
            </a:pPr>
            <a:r>
              <a:rPr lang="da-DK" sz="2400" dirty="0" smtClean="0"/>
              <a:t> Nyheder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/>
              <a:t> Filer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/>
              <a:t> Webformularer</a:t>
            </a:r>
          </a:p>
          <a:p>
            <a:pPr>
              <a:buFont typeface="Arial" pitchFamily="34" charset="0"/>
              <a:buChar char="•"/>
            </a:pPr>
            <a:endParaRPr lang="da-DK" sz="2400" dirty="0" smtClean="0"/>
          </a:p>
          <a:p>
            <a:endParaRPr lang="da-DK" sz="2400" dirty="0" smtClean="0"/>
          </a:p>
          <a:p>
            <a:pPr>
              <a:buFont typeface="Arial" pitchFamily="34" charset="0"/>
              <a:buChar char="•"/>
            </a:pPr>
            <a:endParaRPr lang="da-DK" sz="2400" dirty="0" smtClean="0"/>
          </a:p>
          <a:p>
            <a:endParaRPr lang="da-DK" sz="2400" dirty="0" smtClean="0"/>
          </a:p>
          <a:p>
            <a:endParaRPr lang="da-D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book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634" y="1255730"/>
            <a:ext cx="4778806" cy="5401758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755650" y="333374"/>
            <a:ext cx="7776790" cy="10842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Bookingmodul – På hjemmesiden</a:t>
            </a: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Lige pilforbindelse 5"/>
          <p:cNvCxnSpPr>
            <a:stCxn id="7" idx="3"/>
          </p:cNvCxnSpPr>
          <p:nvPr/>
        </p:nvCxnSpPr>
        <p:spPr>
          <a:xfrm flipV="1">
            <a:off x="2915816" y="4450780"/>
            <a:ext cx="1621584" cy="34259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boks 6"/>
          <p:cNvSpPr txBox="1"/>
          <p:nvPr/>
        </p:nvSpPr>
        <p:spPr>
          <a:xfrm>
            <a:off x="611560" y="459332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Ved tryk på en overressource (Hal A) kan man booke ressourcerne (f.eks. Bane 1)</a:t>
            </a:r>
            <a:endParaRPr lang="da-DK" sz="1000" dirty="0"/>
          </a:p>
        </p:txBody>
      </p:sp>
      <p:sp>
        <p:nvSpPr>
          <p:cNvPr id="8" name="Tekstboks 7"/>
          <p:cNvSpPr txBox="1"/>
          <p:nvPr/>
        </p:nvSpPr>
        <p:spPr>
          <a:xfrm>
            <a:off x="611560" y="1700808"/>
            <a:ext cx="2160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 smtClean="0"/>
              <a:t>Vigtigt</a:t>
            </a:r>
            <a:r>
              <a:rPr lang="da-DK" sz="1000" dirty="0" smtClean="0"/>
              <a:t>: Man skal være logget ind for at benytte bookingsystemet. Brugeren bliver automatisk bedt om dette.</a:t>
            </a:r>
            <a:endParaRPr lang="da-DK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Nyheder</a:t>
            </a:r>
            <a:r>
              <a:rPr lang="da-DK" sz="3200" dirty="0" smtClean="0"/>
              <a:t> </a:t>
            </a:r>
            <a:br>
              <a:rPr lang="da-DK" sz="3200" dirty="0" smtClean="0"/>
            </a:br>
            <a:r>
              <a:rPr lang="da-DK" sz="2400" dirty="0" smtClean="0"/>
              <a:t>Tilføj nyhed</a:t>
            </a:r>
            <a:endParaRPr lang="da-DK" sz="2400" dirty="0"/>
          </a:p>
        </p:txBody>
      </p:sp>
      <p:pic>
        <p:nvPicPr>
          <p:cNvPr id="4" name="Pladsholder til indhold 3" descr="Tilføjnyh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543" r="-18543"/>
          <a:stretch>
            <a:fillRect/>
          </a:stretch>
        </p:blipFill>
        <p:spPr>
          <a:xfrm>
            <a:off x="717719" y="1226678"/>
            <a:ext cx="8623767" cy="4742739"/>
          </a:xfrm>
        </p:spPr>
      </p:pic>
      <p:sp>
        <p:nvSpPr>
          <p:cNvPr id="5" name="Rektangel 4"/>
          <p:cNvSpPr/>
          <p:nvPr/>
        </p:nvSpPr>
        <p:spPr>
          <a:xfrm>
            <a:off x="180030" y="2409934"/>
            <a:ext cx="2032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Her tilføjes </a:t>
            </a:r>
          </a:p>
          <a:p>
            <a:r>
              <a:rPr lang="da-DK" dirty="0" smtClean="0"/>
              <a:t>nyheder</a:t>
            </a:r>
            <a:endParaRPr lang="da-DK" dirty="0"/>
          </a:p>
        </p:txBody>
      </p:sp>
      <p:cxnSp>
        <p:nvCxnSpPr>
          <p:cNvPr id="6" name="Lige pilforbindelse 5"/>
          <p:cNvCxnSpPr/>
          <p:nvPr/>
        </p:nvCxnSpPr>
        <p:spPr>
          <a:xfrm>
            <a:off x="1324312" y="2817433"/>
            <a:ext cx="765026" cy="55111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200" b="1" dirty="0" smtClean="0"/>
              <a:t>Nyheder</a:t>
            </a:r>
            <a:r>
              <a:rPr lang="da-DK" sz="3200" dirty="0" smtClean="0"/>
              <a:t> </a:t>
            </a:r>
            <a:r>
              <a:rPr lang="da-DK" sz="3000" dirty="0" smtClean="0"/>
              <a:t/>
            </a:r>
            <a:br>
              <a:rPr lang="da-DK" sz="3000" dirty="0" smtClean="0"/>
            </a:br>
            <a:r>
              <a:rPr lang="da-DK" sz="2400" dirty="0" smtClean="0"/>
              <a:t>Overblik og redigering</a:t>
            </a:r>
            <a:endParaRPr lang="da-DK" sz="2400" dirty="0"/>
          </a:p>
        </p:txBody>
      </p:sp>
      <p:pic>
        <p:nvPicPr>
          <p:cNvPr id="4" name="Pladsholder til indhold 3" descr="Nyhedsoverbli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457200" y="1417638"/>
            <a:ext cx="8287397" cy="4557749"/>
          </a:xfrm>
        </p:spPr>
      </p:pic>
      <p:cxnSp>
        <p:nvCxnSpPr>
          <p:cNvPr id="5" name="Lige pilforbindelse 4"/>
          <p:cNvCxnSpPr>
            <a:stCxn id="6" idx="0"/>
          </p:cNvCxnSpPr>
          <p:nvPr/>
        </p:nvCxnSpPr>
        <p:spPr>
          <a:xfrm rot="5400000" flipH="1" flipV="1">
            <a:off x="472752" y="3469467"/>
            <a:ext cx="250986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971601" y="472440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Her kan du få overblik og redigere nyheder</a:t>
            </a:r>
            <a:endParaRPr lang="da-DK" dirty="0"/>
          </a:p>
        </p:txBody>
      </p:sp>
      <p:cxnSp>
        <p:nvCxnSpPr>
          <p:cNvPr id="7" name="Lige pilforbindelse 6"/>
          <p:cNvCxnSpPr>
            <a:stCxn id="6" idx="3"/>
          </p:cNvCxnSpPr>
          <p:nvPr/>
        </p:nvCxnSpPr>
        <p:spPr>
          <a:xfrm>
            <a:off x="2483769" y="5324565"/>
            <a:ext cx="2520279" cy="21177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13343" y="323364"/>
            <a:ext cx="6706482" cy="626374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Filer</a:t>
            </a:r>
            <a:endParaRPr lang="da-DK" sz="3200" b="1" dirty="0"/>
          </a:p>
        </p:txBody>
      </p:sp>
      <p:pic>
        <p:nvPicPr>
          <p:cNvPr id="4" name="Pladsholder til indhold 3" descr="Fil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625" r="-22625"/>
          <a:stretch>
            <a:fillRect/>
          </a:stretch>
        </p:blipFill>
        <p:spPr>
          <a:xfrm>
            <a:off x="568610" y="845312"/>
            <a:ext cx="9444343" cy="5194025"/>
          </a:xfrm>
        </p:spPr>
      </p:pic>
      <p:cxnSp>
        <p:nvCxnSpPr>
          <p:cNvPr id="5" name="Lige pilforbindelse 4"/>
          <p:cNvCxnSpPr/>
          <p:nvPr/>
        </p:nvCxnSpPr>
        <p:spPr>
          <a:xfrm>
            <a:off x="1467097" y="2640156"/>
            <a:ext cx="79208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/>
          <p:cNvCxnSpPr/>
          <p:nvPr/>
        </p:nvCxnSpPr>
        <p:spPr>
          <a:xfrm>
            <a:off x="6807169" y="692696"/>
            <a:ext cx="1156003" cy="37037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 flipH="1" flipV="1">
            <a:off x="8390058" y="1339964"/>
            <a:ext cx="360040" cy="28803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7"/>
          <p:cNvSpPr txBox="1"/>
          <p:nvPr/>
        </p:nvSpPr>
        <p:spPr>
          <a:xfrm>
            <a:off x="7201752" y="4142304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Upload dokumenter</a:t>
            </a:r>
            <a:endParaRPr lang="da-DK" dirty="0"/>
          </a:p>
        </p:txBody>
      </p:sp>
      <p:cxnSp>
        <p:nvCxnSpPr>
          <p:cNvPr id="9" name="Lige pilforbindelse 8"/>
          <p:cNvCxnSpPr/>
          <p:nvPr/>
        </p:nvCxnSpPr>
        <p:spPr>
          <a:xfrm flipV="1">
            <a:off x="4500976" y="1717116"/>
            <a:ext cx="0" cy="432222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1907705" y="6095037"/>
            <a:ext cx="423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Dokumenter der skal vises på hjemmesiden skal placeres i Media og Web (offentlig)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512905" y="1968194"/>
            <a:ext cx="130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Her arbejdes med filer</a:t>
            </a:r>
            <a:endParaRPr lang="da-DK" dirty="0"/>
          </a:p>
        </p:txBody>
      </p:sp>
      <p:sp>
        <p:nvSpPr>
          <p:cNvPr id="19" name="Rektangel 18"/>
          <p:cNvSpPr/>
          <p:nvPr/>
        </p:nvSpPr>
        <p:spPr>
          <a:xfrm>
            <a:off x="5303877" y="323364"/>
            <a:ext cx="1897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Opret nye mapper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909" y="66448"/>
            <a:ext cx="6017243" cy="1143000"/>
          </a:xfrm>
        </p:spPr>
        <p:txBody>
          <a:bodyPr>
            <a:normAutofit/>
          </a:bodyPr>
          <a:lstStyle/>
          <a:p>
            <a:pPr algn="l"/>
            <a:r>
              <a:rPr lang="da-DK" sz="3200" b="1" dirty="0" smtClean="0"/>
              <a:t>Webformular</a:t>
            </a:r>
            <a:br>
              <a:rPr lang="da-DK" sz="3200" b="1" dirty="0" smtClean="0"/>
            </a:br>
            <a:r>
              <a:rPr lang="da-DK" sz="2400" dirty="0" smtClean="0"/>
              <a:t>Tilføj webformular</a:t>
            </a:r>
            <a:endParaRPr lang="da-DK" sz="2400" dirty="0"/>
          </a:p>
        </p:txBody>
      </p:sp>
      <p:pic>
        <p:nvPicPr>
          <p:cNvPr id="4" name="Pladsholder til indhold 3" descr="Formular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156" b="-6156"/>
          <a:stretch>
            <a:fillRect/>
          </a:stretch>
        </p:blipFill>
        <p:spPr>
          <a:xfrm>
            <a:off x="1619672" y="1209448"/>
            <a:ext cx="6762335" cy="3719024"/>
          </a:xfrm>
        </p:spPr>
      </p:pic>
      <p:cxnSp>
        <p:nvCxnSpPr>
          <p:cNvPr id="5" name="Lige pilforbindelse 4"/>
          <p:cNvCxnSpPr/>
          <p:nvPr/>
        </p:nvCxnSpPr>
        <p:spPr>
          <a:xfrm>
            <a:off x="1828071" y="2876723"/>
            <a:ext cx="230425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/>
          <p:cNvCxnSpPr/>
          <p:nvPr/>
        </p:nvCxnSpPr>
        <p:spPr>
          <a:xfrm>
            <a:off x="958920" y="4666880"/>
            <a:ext cx="100811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 rot="5400000">
            <a:off x="6899116" y="1570874"/>
            <a:ext cx="488395" cy="3350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7"/>
          <p:cNvSpPr txBox="1"/>
          <p:nvPr/>
        </p:nvSpPr>
        <p:spPr>
          <a:xfrm>
            <a:off x="850370" y="4297548"/>
            <a:ext cx="107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1. Vælg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911655" y="2542701"/>
            <a:ext cx="115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3. Tryk tilføj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7227809" y="847877"/>
            <a:ext cx="1907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2. Vælg </a:t>
            </a:r>
          </a:p>
          <a:p>
            <a:r>
              <a:rPr lang="da-DK" dirty="0" smtClean="0"/>
              <a:t>Webformularer</a:t>
            </a:r>
            <a:endParaRPr lang="da-DK" dirty="0"/>
          </a:p>
        </p:txBody>
      </p:sp>
      <p:cxnSp>
        <p:nvCxnSpPr>
          <p:cNvPr id="11" name="Lige pilforbindelse 10"/>
          <p:cNvCxnSpPr/>
          <p:nvPr/>
        </p:nvCxnSpPr>
        <p:spPr>
          <a:xfrm flipH="1" flipV="1">
            <a:off x="7227810" y="3253626"/>
            <a:ext cx="83034" cy="19035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6563153" y="5157192"/>
            <a:ext cx="2097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4. Skriv navn på webformular</a:t>
            </a:r>
          </a:p>
          <a:p>
            <a:r>
              <a:rPr lang="da-DK" dirty="0" smtClean="0"/>
              <a:t>og tryk gem.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200" b="1" dirty="0" smtClean="0"/>
              <a:t>Byg webformular</a:t>
            </a:r>
            <a:endParaRPr lang="da-DK" sz="3200" b="1" dirty="0"/>
          </a:p>
        </p:txBody>
      </p:sp>
      <p:pic>
        <p:nvPicPr>
          <p:cNvPr id="4" name="Pladsholder til indhold 3" descr="bygformula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542" r="-44542"/>
          <a:stretch>
            <a:fillRect/>
          </a:stretch>
        </p:blipFill>
        <p:spPr>
          <a:xfrm>
            <a:off x="-660865" y="1600200"/>
            <a:ext cx="8229600" cy="4525963"/>
          </a:xfrm>
        </p:spPr>
      </p:pic>
      <p:cxnSp>
        <p:nvCxnSpPr>
          <p:cNvPr id="5" name="Lige pilforbindelse 4"/>
          <p:cNvCxnSpPr/>
          <p:nvPr/>
        </p:nvCxnSpPr>
        <p:spPr>
          <a:xfrm flipH="1">
            <a:off x="5372648" y="1135884"/>
            <a:ext cx="504056" cy="11521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/>
          <p:cNvCxnSpPr/>
          <p:nvPr/>
        </p:nvCxnSpPr>
        <p:spPr>
          <a:xfrm flipH="1">
            <a:off x="5372648" y="3835684"/>
            <a:ext cx="720080" cy="16360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boks 6"/>
          <p:cNvSpPr txBox="1"/>
          <p:nvPr/>
        </p:nvSpPr>
        <p:spPr>
          <a:xfrm>
            <a:off x="5138141" y="766552"/>
            <a:ext cx="203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1. Vælg Indhold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674662" y="2617717"/>
            <a:ext cx="178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4. Tryk næste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6948264" y="556283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3. Tilføj felter</a:t>
            </a:r>
            <a:endParaRPr lang="da-DK" dirty="0"/>
          </a:p>
        </p:txBody>
      </p:sp>
      <p:cxnSp>
        <p:nvCxnSpPr>
          <p:cNvPr id="10" name="Lige pilforbindelse 9"/>
          <p:cNvCxnSpPr/>
          <p:nvPr/>
        </p:nvCxnSpPr>
        <p:spPr>
          <a:xfrm rot="10800000">
            <a:off x="5613535" y="5768388"/>
            <a:ext cx="133473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>
            <a:off x="4605423" y="2822836"/>
            <a:ext cx="100811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6106869" y="3622312"/>
            <a:ext cx="240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2. Udfyld stamdata</a:t>
            </a:r>
            <a:endParaRPr lang="da-D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170" y="92272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a-DK" b="1" dirty="0" smtClean="0"/>
              <a:t>Opsætning af hjemmeside</a:t>
            </a:r>
          </a:p>
          <a:p>
            <a:endParaRPr lang="da-DK" sz="4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da-DK" sz="2400" dirty="0" smtClean="0"/>
              <a:t>Sider</a:t>
            </a:r>
          </a:p>
          <a:p>
            <a:pPr marL="457200" indent="-457200">
              <a:buFont typeface="Arial" pitchFamily="34" charset="0"/>
              <a:buChar char="•"/>
            </a:pPr>
            <a:endParaRPr lang="da-DK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da-DK" sz="2400" dirty="0" smtClean="0"/>
              <a:t>Avanceret opsætning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757</Words>
  <Application>Microsoft Macintosh PowerPoint</Application>
  <PresentationFormat>Skærmshow (4:3)</PresentationFormat>
  <Paragraphs>123</Paragraphs>
  <Slides>30</Slides>
  <Notes>0</Notes>
  <HiddenSlides>0</HiddenSlides>
  <MMClips>0</MMClips>
  <ScaleCrop>false</ScaleCrop>
  <HeadingPairs>
    <vt:vector size="4" baseType="variant">
      <vt:variant>
        <vt:lpstr>Designskabelon</vt:lpstr>
      </vt:variant>
      <vt:variant>
        <vt:i4>1</vt:i4>
      </vt:variant>
      <vt:variant>
        <vt:lpstr>Diastitler</vt:lpstr>
      </vt:variant>
      <vt:variant>
        <vt:i4>30</vt:i4>
      </vt:variant>
    </vt:vector>
  </HeadingPairs>
  <TitlesOfParts>
    <vt:vector size="31" baseType="lpstr">
      <vt:lpstr>Kontortema</vt:lpstr>
      <vt:lpstr>Introduktion til CMS</vt:lpstr>
      <vt:lpstr>Indhold</vt:lpstr>
      <vt:lpstr>Forberedelse af indhold</vt:lpstr>
      <vt:lpstr>Nyheder  Tilføj nyhed</vt:lpstr>
      <vt:lpstr>Nyheder  Overblik og redigering</vt:lpstr>
      <vt:lpstr>Filer</vt:lpstr>
      <vt:lpstr>Webformular Tilføj webformular</vt:lpstr>
      <vt:lpstr>Byg webformular</vt:lpstr>
      <vt:lpstr>Dias nummer 9</vt:lpstr>
      <vt:lpstr>Sider Overblik over sider</vt:lpstr>
      <vt:lpstr>Sider Oprettelse af side</vt:lpstr>
      <vt:lpstr>Sideindhold Tilføj indhold</vt:lpstr>
      <vt:lpstr>Side indhold Editor</vt:lpstr>
      <vt:lpstr>Vis Website Se resultatet</vt:lpstr>
      <vt:lpstr>Dias nummer 15</vt:lpstr>
      <vt:lpstr>Avanceret opsætning</vt:lpstr>
      <vt:lpstr>Oprettelse af intranetbrugere</vt:lpstr>
      <vt:lpstr>Oprettelse af intranetbrugere</vt:lpstr>
      <vt:lpstr>Kalenderevent Vælg dag for event</vt:lpstr>
      <vt:lpstr>Forbered kalenderevent Vælg skabelon</vt:lpstr>
      <vt:lpstr>Forbered kalenderevent Ny kalenderevent</vt:lpstr>
      <vt:lpstr>Opret kalenderevent Tilføj egne felter</vt:lpstr>
      <vt:lpstr>Tilføj kalender til hjemmeside (1:2)</vt:lpstr>
      <vt:lpstr>Tilføj kalender til hjemmeside (2:2)</vt:lpstr>
      <vt:lpstr>Bookingmodul – opret ressourcer</vt:lpstr>
      <vt:lpstr>Bookingmodul – opret tider (1:2)</vt:lpstr>
      <vt:lpstr>Dias nummer 27</vt:lpstr>
      <vt:lpstr>Booking modul – tænd på hjemmesiden (1:2)</vt:lpstr>
      <vt:lpstr>Dias nummer 29</vt:lpstr>
      <vt:lpstr>Dias nummer 30</vt:lpstr>
    </vt:vector>
  </TitlesOfParts>
  <Company>København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Phillip Ørbæk</dc:creator>
  <cp:lastModifiedBy>Phillip Ørbæk</cp:lastModifiedBy>
  <cp:revision>44</cp:revision>
  <dcterms:created xsi:type="dcterms:W3CDTF">2013-07-09T08:14:46Z</dcterms:created>
  <dcterms:modified xsi:type="dcterms:W3CDTF">2013-07-09T09:27:09Z</dcterms:modified>
</cp:coreProperties>
</file>